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2" autoAdjust="0"/>
    <p:restoredTop sz="94660"/>
  </p:normalViewPr>
  <p:slideViewPr>
    <p:cSldViewPr>
      <p:cViewPr varScale="1">
        <p:scale>
          <a:sx n="60" d="100"/>
          <a:sy n="60" d="100"/>
        </p:scale>
        <p:origin x="-7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D966-2A64-4376-AE07-49EAE6CA03DD}" type="datetimeFigureOut">
              <a:rPr lang="en-NZ" smtClean="0"/>
              <a:t>04/12/2014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8FBA-8820-455E-BAC5-80B86CCB10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64576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D966-2A64-4376-AE07-49EAE6CA03DD}" type="datetimeFigureOut">
              <a:rPr lang="en-NZ" smtClean="0"/>
              <a:t>04/12/2014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8FBA-8820-455E-BAC5-80B86CCB10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77980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D966-2A64-4376-AE07-49EAE6CA03DD}" type="datetimeFigureOut">
              <a:rPr lang="en-NZ" smtClean="0"/>
              <a:t>04/12/2014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8FBA-8820-455E-BAC5-80B86CCB10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28355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D966-2A64-4376-AE07-49EAE6CA03DD}" type="datetimeFigureOut">
              <a:rPr lang="en-NZ" smtClean="0"/>
              <a:t>04/12/2014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8FBA-8820-455E-BAC5-80B86CCB10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13822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D966-2A64-4376-AE07-49EAE6CA03DD}" type="datetimeFigureOut">
              <a:rPr lang="en-NZ" smtClean="0"/>
              <a:t>04/12/2014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8FBA-8820-455E-BAC5-80B86CCB10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90881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D966-2A64-4376-AE07-49EAE6CA03DD}" type="datetimeFigureOut">
              <a:rPr lang="en-NZ" smtClean="0"/>
              <a:t>04/12/2014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8FBA-8820-455E-BAC5-80B86CCB10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12222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D966-2A64-4376-AE07-49EAE6CA03DD}" type="datetimeFigureOut">
              <a:rPr lang="en-NZ" smtClean="0"/>
              <a:t>04/12/2014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8FBA-8820-455E-BAC5-80B86CCB10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3244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D966-2A64-4376-AE07-49EAE6CA03DD}" type="datetimeFigureOut">
              <a:rPr lang="en-NZ" smtClean="0"/>
              <a:t>04/12/2014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8FBA-8820-455E-BAC5-80B86CCB10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96135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D966-2A64-4376-AE07-49EAE6CA03DD}" type="datetimeFigureOut">
              <a:rPr lang="en-NZ" smtClean="0"/>
              <a:t>04/12/2014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8FBA-8820-455E-BAC5-80B86CCB10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612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D966-2A64-4376-AE07-49EAE6CA03DD}" type="datetimeFigureOut">
              <a:rPr lang="en-NZ" smtClean="0"/>
              <a:t>04/12/2014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8FBA-8820-455E-BAC5-80B86CCB10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98640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D966-2A64-4376-AE07-49EAE6CA03DD}" type="datetimeFigureOut">
              <a:rPr lang="en-NZ" smtClean="0"/>
              <a:t>04/12/2014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8FBA-8820-455E-BAC5-80B86CCB10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19751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BD966-2A64-4376-AE07-49EAE6CA03DD}" type="datetimeFigureOut">
              <a:rPr lang="en-NZ" smtClean="0"/>
              <a:t>04/12/2014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18FBA-8820-455E-BAC5-80B86CCB10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93470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27"/>
            <a:ext cx="9144000" cy="6883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60575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http://r54.cooltext.com/rendered/cooltext182738512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11918"/>
            <a:ext cx="6191567" cy="161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955374"/>
            <a:ext cx="3419872" cy="192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334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is Video star?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/>
              <a:t>Video star is an app where you can create music videos with amazing effects!</a:t>
            </a:r>
          </a:p>
          <a:p>
            <a:pPr marL="0" indent="0">
              <a:buNone/>
            </a:pPr>
            <a:r>
              <a:rPr lang="en-NZ" dirty="0" smtClean="0"/>
              <a:t>You can also make effects and time the music! </a:t>
            </a:r>
            <a:endParaRPr lang="en-NZ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169" y="3798041"/>
            <a:ext cx="6803662" cy="1275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028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How many video stars have we made?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/>
              <a:t>We have made seven music videos but a few aren’t finished. </a:t>
            </a:r>
            <a:endParaRPr lang="en-N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84984"/>
            <a:ext cx="3995936" cy="266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9452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is video star rated?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/>
              <a:t>Video star is rated four out of five stars!</a:t>
            </a:r>
            <a:endParaRPr lang="en-NZ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700" y="3140968"/>
            <a:ext cx="3804447" cy="253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3698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Who created video star?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/>
              <a:t>Video star was created by 13 year old Maggie </a:t>
            </a:r>
            <a:r>
              <a:rPr lang="en-NZ" dirty="0" err="1" smtClean="0"/>
              <a:t>Warnick</a:t>
            </a:r>
            <a:r>
              <a:rPr lang="en-NZ" dirty="0" smtClean="0"/>
              <a:t> who lives in silver spring, MD. </a:t>
            </a:r>
            <a:endParaRPr lang="en-N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065" y="3429000"/>
            <a:ext cx="3419871" cy="2279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3167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8608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Here is our video star!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/>
              <a:t>It is to Ugly Heart by GRL</a:t>
            </a:r>
            <a:r>
              <a:rPr lang="en-NZ" dirty="0" smtClean="0"/>
              <a:t>! ( not in this </a:t>
            </a:r>
            <a:r>
              <a:rPr lang="en-NZ" dirty="0" err="1" smtClean="0"/>
              <a:t>powerpoint</a:t>
            </a:r>
            <a:r>
              <a:rPr lang="en-NZ" smtClean="0"/>
              <a:t>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33762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109</Words>
  <Application>Microsoft Office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What is Video star?</vt:lpstr>
      <vt:lpstr>How many video stars have we made?</vt:lpstr>
      <vt:lpstr>What is video star rated?</vt:lpstr>
      <vt:lpstr>Who created video star?</vt:lpstr>
      <vt:lpstr>Here is our video star!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9</cp:revision>
  <dcterms:created xsi:type="dcterms:W3CDTF">2014-12-03T02:46:00Z</dcterms:created>
  <dcterms:modified xsi:type="dcterms:W3CDTF">2014-12-04T04:10:21Z</dcterms:modified>
</cp:coreProperties>
</file>